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85" r:id="rId23"/>
    <p:sldId id="286" r:id="rId24"/>
    <p:sldId id="28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95959"/>
    <a:srgbClr val="767171"/>
    <a:srgbClr val="FF0000"/>
    <a:srgbClr val="8497B0"/>
    <a:srgbClr val="7030A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Unknown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Unknown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4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3600" b="1" dirty="0"/>
              <a:t>Search with Uncertainty</a:t>
            </a:r>
            <a:br>
              <a:rPr lang="en-US" sz="3600" b="1" dirty="0"/>
            </a:br>
            <a:r>
              <a:rPr lang="en-US" sz="2000" dirty="0"/>
              <a:t>AIMA Chapters 4.3-4.5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400" dirty="0"/>
              <a:t>with figures from the AIMA textbook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B26C60E1-4F49-4B7F-9DB8-73DFFA415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CD48F5-2A4B-4A59-962E-8D5FE39D8A7D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828800"/>
            <a:ext cx="5181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Sensorless</a:t>
            </a:r>
            <a:r>
              <a:rPr lang="en-US" dirty="0"/>
              <a:t> problem = conformant problem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works from any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304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114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</a:t>
            </a:r>
          </a:p>
          <a:p>
            <a:r>
              <a:rPr lang="en-US" dirty="0"/>
              <a:t>This works from any initial state and there is no need for a conditional plan!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Solution Sequence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Formulate as a regular search  and solve with DFS, BFS or A*: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209799"/>
                <a:ext cx="7886700" cy="4191001"/>
              </a:xfrm>
              <a:blipFill>
                <a:blip r:embed="rId2"/>
                <a:stretch>
                  <a:fillRect l="-618" t="-2326" r="-155" b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8674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72510"/>
              <a:gd name="adj4" fmla="val -47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600" dirty="0"/>
              <a:t>Reachable belief-state space for the deterministic, </a:t>
            </a:r>
            <a:r>
              <a:rPr lang="en-US" sz="3600" dirty="0" err="1"/>
              <a:t>sensorless</a:t>
            </a:r>
            <a:r>
              <a:rPr lang="en-US" sz="36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803872" y="1372969"/>
            <a:ext cx="23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Sequence:</a:t>
            </a:r>
          </a:p>
          <a:p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as small fraction is reachable.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  <a:blipFill>
                <a:blip r:embed="rId3"/>
                <a:stretch>
                  <a:fillRect l="-1190" t="-667" r="-1786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627" t="-3338" b="-3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can produce the same percept!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90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Assume we have a belief state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100" dirty="0"/>
                  <a:t> (i.e., the set of states we could be in)</a:t>
                </a:r>
              </a:p>
              <a:p>
                <a:pPr marL="0" indent="0">
                  <a:buNone/>
                </a:pPr>
                <a:endParaRPr lang="en-US" sz="31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1"/>
                    </a:solidFill>
                  </a:rPr>
                  <a:t>Prediction</a:t>
                </a:r>
                <a:r>
                  <a:rPr lang="en-US" sz="3100" dirty="0"/>
                  <a:t>: Compute new belief state that results from action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100" dirty="0"/>
                  <a:t>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4"/>
                    </a:solidFill>
                  </a:rPr>
                  <a:t>Update</a:t>
                </a:r>
                <a:r>
                  <a:rPr lang="en-US" sz="3100" dirty="0"/>
                  <a:t>: Filter states that are consistent with new observation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1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Both steps in one: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  <a:blipFill>
                <a:blip r:embed="rId2"/>
                <a:stretch>
                  <a:fillRect l="-1199" t="-3172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1200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1905000"/>
            <a:ext cx="1667372" cy="1066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 for actions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1919289"/>
            <a:ext cx="1777948" cy="106679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 with observation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E0D-11BD-4160-9303-1107D01975E8}"/>
              </a:ext>
            </a:extLst>
          </p:cNvPr>
          <p:cNvSpPr txBox="1"/>
          <p:nvPr/>
        </p:nvSpPr>
        <p:spPr>
          <a:xfrm>
            <a:off x="1513139" y="3808511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L,Dirty</a:t>
            </a:r>
            <a:r>
              <a:rPr lang="en-US" sz="1400" i="1" dirty="0"/>
              <a:t>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  <a:blipFill>
                <a:blip r:embed="rId15"/>
                <a:stretch>
                  <a:fillRect l="-4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48718" y="3786189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38100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763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  <a:p>
            <a:endParaRPr lang="en-US" sz="2400" i="1" dirty="0"/>
          </a:p>
          <a:p>
            <a:r>
              <a:rPr lang="en-US" sz="2400" b="1" dirty="0"/>
              <a:t>Note</a:t>
            </a:r>
            <a:r>
              <a:rPr lang="en-US" sz="2400" dirty="0"/>
              <a:t>: Belief states that are subsets can be used for pruning!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</a:t>
            </a:r>
            <a:br>
              <a:rPr lang="en-US" dirty="0"/>
            </a:br>
            <a:r>
              <a:rPr lang="en-US" dirty="0"/>
              <a:t>and 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8" y="1235357"/>
            <a:ext cx="4417405" cy="4403442"/>
            <a:chOff x="6545179" y="2923674"/>
            <a:chExt cx="2132096" cy="2125357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32096" cy="2125357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194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plan can be a sequence of actions or a conditional plan (for all possible observations).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Deal with what actually happens instead of planning for everything!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needs to explore to map an unknown area (state space)  and/or what actions do. </a:t>
                </a:r>
                <a:br>
                  <a:rPr lang="en-US" dirty="0"/>
                </a:br>
                <a:r>
                  <a:rPr lang="en-US" dirty="0"/>
                  <a:t>The map is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696" t="-2350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i="1" dirty="0">
                <a:solidFill>
                  <a:srgbClr val="FF0000"/>
                </a:solidFill>
              </a:rPr>
              <a:t>conditional plan (a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know about the outcome of actions? E.g., does go north and then south lead to the same location?</a:t>
            </a:r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that cannot be undone (e.g., traps, cliffs). At least the agent does not execute these actions.</a:t>
            </a:r>
          </a:p>
          <a:p>
            <a:endParaRPr lang="en-US" dirty="0"/>
          </a:p>
          <a:p>
            <a:r>
              <a:rPr lang="en-US" dirty="0"/>
              <a:t>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efficient:</a:t>
            </a:r>
          </a:p>
          <a:p>
            <a:pPr marL="0" indent="0" algn="ctr">
              <a:buNone/>
            </a:pPr>
            <a:r>
              <a:rPr lang="en-US" dirty="0"/>
              <a:t>Depth-first search with backtracking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2878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Online Search:  Agent Program for </a:t>
            </a:r>
            <a:br>
              <a:rPr lang="en-US" sz="3600" dirty="0"/>
            </a:br>
            <a:r>
              <a:rPr lang="en-US" sz="3600" dirty="0"/>
              <a:t>Unknown Transition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590800"/>
            <a:ext cx="7315200" cy="40275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sz="1600" dirty="0"/>
                  <a:t> after action a), but the transition model (function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sz="1600" dirty="0"/>
                  <a:t>) and the state space are unknown.</a:t>
                </a:r>
              </a:p>
              <a:p>
                <a:r>
                  <a:rPr lang="en-US" sz="1600" b="1" dirty="0"/>
                  <a:t>Approach</a:t>
                </a:r>
                <a:r>
                  <a:rPr lang="en-US" sz="1600" dirty="0"/>
                  <a:t>: The algorithm builds the map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600" dirty="0"/>
                  <a:t> by trying all actions and backtracks when all actions in a state have been explored.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371600"/>
                <a:ext cx="7543800" cy="1077218"/>
              </a:xfrm>
              <a:prstGeom prst="rect">
                <a:avLst/>
              </a:prstGeom>
              <a:blipFill>
                <a:blip r:embed="rId3"/>
                <a:stretch>
                  <a:fillRect l="-404" t="-1695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782ACD-DE25-4482-9815-9DF049517E33}"/>
              </a:ext>
            </a:extLst>
          </p:cNvPr>
          <p:cNvSpPr txBox="1"/>
          <p:nvPr/>
        </p:nvSpPr>
        <p:spPr>
          <a:xfrm>
            <a:off x="4572000" y="4865001"/>
            <a:ext cx="4065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unbacktracked</a:t>
            </a:r>
            <a:r>
              <a: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leaves a “breadcrumb trail”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631405" y="2705542"/>
            <a:ext cx="1807745" cy="762000"/>
          </a:xfrm>
          <a:prstGeom prst="wedgeRectCallout">
            <a:avLst>
              <a:gd name="adj1" fmla="val -78567"/>
              <a:gd name="adj2" fmla="val 20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and uses it for backtracking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the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set of possible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nondeterministic: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rmAutofit fontScale="90000"/>
          </a:bodyPr>
          <a:lstStyle/>
          <a:p>
            <a:r>
              <a:rPr lang="en-US" dirty="0"/>
              <a:t>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957627" y="2861378"/>
              <a:ext cx="950495" cy="1275717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314884" y="4369475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subtree that 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89"/>
          <a:stretch/>
        </p:blipFill>
        <p:spPr>
          <a:xfrm>
            <a:off x="304800" y="1522328"/>
            <a:ext cx="8297629" cy="426887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324853" y="5920026"/>
            <a:ext cx="77983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DFS search tree is implicitly created using the call stack.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BFS and A* search can also be used to search an AND-OR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2798244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101556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4876800" y="4583110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142999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30541"/>
              <a:gd name="adj4" fmla="val -90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096669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1840</Words>
  <Application>Microsoft Office PowerPoint</Application>
  <PresentationFormat>On-screen Show (4:3)</PresentationFormat>
  <Paragraphs>260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source sans pro</vt:lpstr>
      <vt:lpstr>Office Theme</vt:lpstr>
      <vt:lpstr>CS 5/7320  Artificial Intelligence  Search with Uncertainty AIMA Chapters 4.3-4.5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AND-OR Search Tree</vt:lpstr>
      <vt:lpstr>AND-OR Recursive DFS Algorithm</vt:lpstr>
      <vt:lpstr>Search with no Observations</vt:lpstr>
      <vt:lpstr>No Observations</vt:lpstr>
      <vt:lpstr>Actions to Coerce the World into States</vt:lpstr>
      <vt:lpstr>Actions to Coerce the World into States</vt:lpstr>
      <vt:lpstr>Actions to Coerce the World into States</vt:lpstr>
      <vt:lpstr>Find the Solution Sequence</vt:lpstr>
      <vt:lpstr>Reachable belief-state space for the deterministic, sensorless vacuum world</vt:lpstr>
      <vt:lpstr>Partially Observable Environments</vt:lpstr>
      <vt:lpstr>Percepts</vt:lpstr>
      <vt:lpstr>Prediction and Update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 and Approximate Belief States</vt:lpstr>
      <vt:lpstr>Case Study</vt:lpstr>
      <vt:lpstr>Partially Observable 8-Puzzle</vt:lpstr>
      <vt:lpstr>Unknown Environment</vt:lpstr>
      <vt:lpstr>Online Search</vt:lpstr>
      <vt:lpstr>Issues With Online Search</vt:lpstr>
      <vt:lpstr>Online Search:  Agent Program for  Unknown Transition model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 Hahsler</cp:lastModifiedBy>
  <cp:revision>32</cp:revision>
  <dcterms:created xsi:type="dcterms:W3CDTF">2021-02-12T23:04:30Z</dcterms:created>
  <dcterms:modified xsi:type="dcterms:W3CDTF">2021-10-06T21:05:07Z</dcterms:modified>
</cp:coreProperties>
</file>